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24" y="-5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11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08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87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94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4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8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56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20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46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1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54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15D5-47A3-4DFA-BBDB-185B2996E4A0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BE6C-C242-4162-8752-FA0FA67DB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13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tjanuszkiewicz\_tomek\_work\CBKE\xlecie\Prezentacja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tjanuszkiewicz\_tomek\_work\CBKE\xlecie\Prezentacja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tjanuszkiewicz\_tomek\_work\CBKE\xlecie\Prezentacja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tjanuszkiewicz\_tomek\_work\CBKE\xlecie\Prezentacja\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tjanuszkiewicz\_tomek\_work\CBKE\xlecie\Prezentacja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3188"/>
            <a:ext cx="6889750" cy="67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46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Specjaliści IT</a:t>
            </a:r>
          </a:p>
          <a:p>
            <a:pPr marL="0" indent="0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		   Krzysztof Kamiński</a:t>
            </a:r>
          </a:p>
          <a:p>
            <a:pPr marL="0" indent="0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		    Tomasz Januszkiewicz</a:t>
            </a:r>
          </a:p>
        </p:txBody>
      </p:sp>
      <p:pic>
        <p:nvPicPr>
          <p:cNvPr id="14340" name="Picture 4" descr="C:\Users\tjanuszkiewicz\Desktop\Projekt Padre\jg_mcf-Dateien\z7335809X,Wiceprezes-wroclawskiego-sadu-okregowego-Jacek-Golaczyn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" y="2708920"/>
            <a:ext cx="1625065" cy="17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tjanuszkiewicz\Desktop\Projekt Padre\jg_mcf-Dateien\tome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3" y="4869160"/>
            <a:ext cx="1819342" cy="17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tjanuszkiewicz\_tomek\_work\CBKE\xlecie\Prezentacja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58"/>
            <a:ext cx="831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C:\Users\tjanuszkiewicz\_tomek\_work\CBKE\xlecie\Prezentacja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665"/>
            <a:ext cx="9002156" cy="69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81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3" name="Picture 3" descr="C:\Users\tjanuszkiewicz\_tomek\_work\CBKE\xlecie\Prezentacja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" y="20568"/>
            <a:ext cx="9141738" cy="68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C:\Users\tjanuszkiewicz\_tomek\_work\CBKE\xlecie\Prezentacja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1116"/>
            <a:ext cx="8958758" cy="6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8229600" cy="4525963"/>
          </a:xfrm>
        </p:spPr>
        <p:txBody>
          <a:bodyPr/>
          <a:lstStyle/>
          <a:p>
            <a:endParaRPr lang="pl-PL"/>
          </a:p>
        </p:txBody>
      </p:sp>
      <p:pic>
        <p:nvPicPr>
          <p:cNvPr id="18434" name="Picture 2" descr="C:\Users\tjanuszkiewicz\_tomek\_work\CBKE\xlecie\Prezentacja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5021"/>
            <a:ext cx="8964488" cy="68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tjanuszkiewicz\_tomek\_work\CBKE\xlecie\Prezentacja\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januszkiewicz\_tomek\_work\CBKE\xlecie\Prezentacja\foto\kili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24" y="3140968"/>
            <a:ext cx="2217738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C:\Users\tjanuszkiewicz\_tomek\_work\CBKE\xlecie\Prezentacja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08"/>
            <a:ext cx="9144000" cy="70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tjanuszkiewicz\_tomek\_work\CBKE\xlecie\Prezentacja\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27384"/>
            <a:ext cx="12334256" cy="69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tjanuszkiewicz\_tomek\_work\CBKE\xlecie\Prezentacja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29746"/>
            <a:ext cx="9166860" cy="68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5" name="Picture 5" descr="C:\Users\tjanuszkiewicz\_tomek\_work\CBKE\xlecie\Prezentacja\03-cis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960440" cy="47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januszkiewicz\_tomek\_work\CBKE\xlecie\Prezentacja\03-jarosz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65" y="993640"/>
            <a:ext cx="3080358" cy="42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januszkiewicz\_tomek\_work\CBKE\xlecie\Prezentacja\03-adams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81" y="404664"/>
            <a:ext cx="3794125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januszkiewicz\_tomek\_work\CBKE\xlecie\Prezentacja\03-galew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60" y="534765"/>
            <a:ext cx="3385565" cy="55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tjanuszkiewicz\_tomek\_work\CBKE\xlecie\Prezentacja\03-kotec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8720"/>
            <a:ext cx="3733266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1.48148E-6 L -0.40556 0.39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1.48148E-6 L 0.35833 0.337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-4.44444E-6 L -0.38177 -0.32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4.81481E-6 L 0.3033 -0.342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tjanuszkiewicz\_tomek\_work\CBKE\xlecie\Prezentacja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tjanuszkiewicz\_tomek\_work\CBKE\xlecie\Prezentacja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0"/>
            <a:ext cx="9128773" cy="68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1" name="Picture 3" descr="C:\Users\tjanuszkiewicz\_tomek\_work\CBKE\xlecie\Prezentacja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" y="-13742"/>
            <a:ext cx="9162321" cy="68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9" name="Picture 3" descr="C:\Users\tjanuszkiewicz\_tomek\_work\CBKE\xlecie\Prezentacja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</Words>
  <Application>Microsoft Office PowerPoint</Application>
  <PresentationFormat>On-screen Show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Tomasz Januszkiewicz</dc:creator>
  <cp:lastModifiedBy>Tomasz Januszkiewicz</cp:lastModifiedBy>
  <cp:revision>18</cp:revision>
  <dcterms:created xsi:type="dcterms:W3CDTF">2012-11-11T17:56:29Z</dcterms:created>
  <dcterms:modified xsi:type="dcterms:W3CDTF">2012-11-12T10:27:53Z</dcterms:modified>
</cp:coreProperties>
</file>